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Slab"/>
      <p:regular r:id="rId15"/>
      <p:bold r:id="rId16"/>
    </p:embeddedFont>
    <p:embeddedFont>
      <p:font typeface="Roboto"/>
      <p:regular r:id="rId17"/>
      <p:bold r:id="rId18"/>
      <p:italic r:id="rId19"/>
      <p:boldItalic r:id="rId20"/>
    </p:embeddedFont>
    <p:embeddedFont>
      <p:font typeface="Roboto Condensed"/>
      <p:regular r:id="rId21"/>
      <p:bold r:id="rId22"/>
      <p:italic r:id="rId23"/>
      <p:boldItalic r:id="rId24"/>
    </p:embeddedFont>
    <p:embeddedFont>
      <p:font typeface="Gill Sans"/>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22" Type="http://schemas.openxmlformats.org/officeDocument/2006/relationships/font" Target="fonts/RobotoCondensed-bold.fntdata"/><Relationship Id="rId21" Type="http://schemas.openxmlformats.org/officeDocument/2006/relationships/font" Target="fonts/RobotoCondensed-regular.fntdata"/><Relationship Id="rId24" Type="http://schemas.openxmlformats.org/officeDocument/2006/relationships/font" Target="fonts/RobotoCondensed-boldItalic.fntdata"/><Relationship Id="rId23" Type="http://schemas.openxmlformats.org/officeDocument/2006/relationships/font" Target="fonts/RobotoCondense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GillSans-bold.fntdata"/><Relationship Id="rId25" Type="http://schemas.openxmlformats.org/officeDocument/2006/relationships/font" Target="fonts/GillSans-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obotoSlab-regular.fntdata"/><Relationship Id="rId14" Type="http://schemas.openxmlformats.org/officeDocument/2006/relationships/slide" Target="slides/slide9.xml"/><Relationship Id="rId17" Type="http://schemas.openxmlformats.org/officeDocument/2006/relationships/font" Target="fonts/Roboto-regular.fntdata"/><Relationship Id="rId16" Type="http://schemas.openxmlformats.org/officeDocument/2006/relationships/font" Target="fonts/RobotoSlab-bold.fntdata"/><Relationship Id="rId19" Type="http://schemas.openxmlformats.org/officeDocument/2006/relationships/font" Target="fonts/Roboto-italic.fntdata"/><Relationship Id="rId1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579451" y="336925"/>
            <a:ext cx="7893000" cy="2052600"/>
          </a:xfrm>
          <a:prstGeom prst="rect">
            <a:avLst/>
          </a:prstGeom>
          <a:noFill/>
          <a:ln>
            <a:noFill/>
          </a:ln>
          <a:effectLst>
            <a:outerShdw blurRad="57150" rotWithShape="0" algn="bl" dir="5400000" dist="19050">
              <a:srgbClr val="000000">
                <a:alpha val="49411"/>
              </a:srgbClr>
            </a:outerShdw>
          </a:effectLst>
        </p:spPr>
        <p:txBody>
          <a:bodyPr anchorCtr="0" anchor="b" bIns="91425" lIns="91425" spcFirstLastPara="1" rIns="91425" wrap="square" tIns="91425">
            <a:normAutofit/>
          </a:bodyPr>
          <a:lstStyle>
            <a:lvl1pPr lvl="0" algn="ctr">
              <a:lnSpc>
                <a:spcPct val="100000"/>
              </a:lnSpc>
              <a:spcBef>
                <a:spcPts val="0"/>
              </a:spcBef>
              <a:spcAft>
                <a:spcPts val="0"/>
              </a:spcAft>
              <a:buClr>
                <a:srgbClr val="00305D"/>
              </a:buClr>
              <a:buSzPts val="5200"/>
              <a:buFont typeface="Roboto Condensed"/>
              <a:buNone/>
              <a:defRPr sz="5200">
                <a:solidFill>
                  <a:srgbClr val="00305D"/>
                </a:solidFill>
                <a:latin typeface="Roboto Condensed"/>
                <a:ea typeface="Roboto Condensed"/>
                <a:cs typeface="Roboto Condensed"/>
                <a:sym typeface="Roboto Condensed"/>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579450" y="2274075"/>
            <a:ext cx="78930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rgbClr val="666666"/>
              </a:buClr>
              <a:buSzPts val="2800"/>
              <a:buFont typeface="Roboto Condensed"/>
              <a:buNone/>
              <a:defRPr sz="2800">
                <a:solidFill>
                  <a:srgbClr val="666666"/>
                </a:solidFill>
                <a:latin typeface="Roboto Condensed"/>
                <a:ea typeface="Roboto Condensed"/>
                <a:cs typeface="Roboto Condensed"/>
                <a:sym typeface="Roboto Condense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rotWithShape="1">
          <a:blip r:embed="rId2">
            <a:alphaModFix/>
          </a:blip>
          <a:srcRect b="0" l="0" r="0" t="0"/>
          <a:stretch/>
        </p:blipFill>
        <p:spPr>
          <a:xfrm>
            <a:off x="3444098" y="3793675"/>
            <a:ext cx="2077824" cy="1139351"/>
          </a:xfrm>
          <a:prstGeom prst="rect">
            <a:avLst/>
          </a:prstGeom>
          <a:noFill/>
          <a:ln>
            <a:noFill/>
          </a:ln>
        </p:spPr>
      </p:pic>
      <p:sp>
        <p:nvSpPr>
          <p:cNvPr id="14" name="Google Shape;14;p2"/>
          <p:cNvSpPr/>
          <p:nvPr/>
        </p:nvSpPr>
        <p:spPr>
          <a:xfrm>
            <a:off x="0" y="5018100"/>
            <a:ext cx="2843700" cy="1254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
          <p:cNvSpPr/>
          <p:nvPr/>
        </p:nvSpPr>
        <p:spPr>
          <a:xfrm>
            <a:off x="3028625" y="5018100"/>
            <a:ext cx="3039300" cy="1254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
          <p:cNvSpPr/>
          <p:nvPr/>
        </p:nvSpPr>
        <p:spPr>
          <a:xfrm>
            <a:off x="6225300" y="5018100"/>
            <a:ext cx="2918700" cy="1254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2" name="Shape 82"/>
        <p:cNvGrpSpPr/>
        <p:nvPr/>
      </p:nvGrpSpPr>
      <p:grpSpPr>
        <a:xfrm>
          <a:off x="0" y="0"/>
          <a:ext cx="0" cy="0"/>
          <a:chOff x="0" y="0"/>
          <a:chExt cx="0" cy="0"/>
        </a:xfrm>
      </p:grpSpPr>
      <p:sp>
        <p:nvSpPr>
          <p:cNvPr id="83" name="Google Shape;83;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84" name="Google Shape;84;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85" name="Google Shape;85;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 name="Shape 17"/>
        <p:cNvGrpSpPr/>
        <p:nvPr/>
      </p:nvGrpSpPr>
      <p:grpSpPr>
        <a:xfrm>
          <a:off x="0" y="0"/>
          <a:ext cx="0" cy="0"/>
          <a:chOff x="0" y="0"/>
          <a:chExt cx="0" cy="0"/>
        </a:xfrm>
      </p:grpSpPr>
      <p:sp>
        <p:nvSpPr>
          <p:cNvPr id="18" name="Google Shape;18;p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rgbClr val="00305D"/>
              </a:buClr>
              <a:buSzPts val="4200"/>
              <a:buFont typeface="Roboto Condensed"/>
              <a:buNone/>
              <a:defRPr b="1" sz="4200">
                <a:solidFill>
                  <a:srgbClr val="00305D"/>
                </a:solidFill>
                <a:latin typeface="Roboto Condensed"/>
                <a:ea typeface="Roboto Condensed"/>
                <a:cs typeface="Roboto Condensed"/>
                <a:sym typeface="Roboto Condensed"/>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9" name="Google Shape;19;p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rgbClr val="666666"/>
              </a:buClr>
              <a:buSzPts val="2100"/>
              <a:buNone/>
              <a:defRPr sz="2100">
                <a:solidFill>
                  <a:srgbClr val="666666"/>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0" name="Google Shape;20;p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rgbClr val="666666"/>
              </a:buClr>
              <a:buSzPts val="1800"/>
              <a:buChar char="●"/>
              <a:defRPr>
                <a:solidFill>
                  <a:srgbClr val="666666"/>
                </a:solidFill>
              </a:defRPr>
            </a:lvl1pPr>
            <a:lvl2pPr indent="-317500" lvl="1" marL="914400" algn="l">
              <a:lnSpc>
                <a:spcPct val="115000"/>
              </a:lnSpc>
              <a:spcBef>
                <a:spcPts val="0"/>
              </a:spcBef>
              <a:spcAft>
                <a:spcPts val="0"/>
              </a:spcAft>
              <a:buClr>
                <a:srgbClr val="666666"/>
              </a:buClr>
              <a:buSzPts val="1400"/>
              <a:buChar char="○"/>
              <a:defRPr>
                <a:solidFill>
                  <a:srgbClr val="666666"/>
                </a:solidFill>
              </a:defRPr>
            </a:lvl2pPr>
            <a:lvl3pPr indent="-317500" lvl="2" marL="1371600" algn="l">
              <a:lnSpc>
                <a:spcPct val="115000"/>
              </a:lnSpc>
              <a:spcBef>
                <a:spcPts val="0"/>
              </a:spcBef>
              <a:spcAft>
                <a:spcPts val="0"/>
              </a:spcAft>
              <a:buClr>
                <a:srgbClr val="666666"/>
              </a:buClr>
              <a:buSzPts val="1400"/>
              <a:buChar char="■"/>
              <a:defRPr>
                <a:solidFill>
                  <a:srgbClr val="666666"/>
                </a:solidFill>
              </a:defRPr>
            </a:lvl3pPr>
            <a:lvl4pPr indent="-317500" lvl="3" marL="1828800" algn="l">
              <a:lnSpc>
                <a:spcPct val="115000"/>
              </a:lnSpc>
              <a:spcBef>
                <a:spcPts val="0"/>
              </a:spcBef>
              <a:spcAft>
                <a:spcPts val="0"/>
              </a:spcAft>
              <a:buClr>
                <a:srgbClr val="666666"/>
              </a:buClr>
              <a:buSzPts val="1400"/>
              <a:buChar char="●"/>
              <a:defRPr>
                <a:solidFill>
                  <a:srgbClr val="666666"/>
                </a:solidFill>
              </a:defRPr>
            </a:lvl4pPr>
            <a:lvl5pPr indent="-317500" lvl="4" marL="2286000" algn="l">
              <a:lnSpc>
                <a:spcPct val="115000"/>
              </a:lnSpc>
              <a:spcBef>
                <a:spcPts val="0"/>
              </a:spcBef>
              <a:spcAft>
                <a:spcPts val="0"/>
              </a:spcAft>
              <a:buClr>
                <a:srgbClr val="666666"/>
              </a:buClr>
              <a:buSzPts val="1400"/>
              <a:buChar char="○"/>
              <a:defRPr>
                <a:solidFill>
                  <a:srgbClr val="666666"/>
                </a:solidFill>
              </a:defRPr>
            </a:lvl5pPr>
            <a:lvl6pPr indent="-317500" lvl="5" marL="2743200" algn="l">
              <a:lnSpc>
                <a:spcPct val="115000"/>
              </a:lnSpc>
              <a:spcBef>
                <a:spcPts val="0"/>
              </a:spcBef>
              <a:spcAft>
                <a:spcPts val="0"/>
              </a:spcAft>
              <a:buClr>
                <a:srgbClr val="666666"/>
              </a:buClr>
              <a:buSzPts val="1400"/>
              <a:buChar char="■"/>
              <a:defRPr>
                <a:solidFill>
                  <a:srgbClr val="666666"/>
                </a:solidFill>
              </a:defRPr>
            </a:lvl6pPr>
            <a:lvl7pPr indent="-317500" lvl="6" marL="3200400" algn="l">
              <a:lnSpc>
                <a:spcPct val="115000"/>
              </a:lnSpc>
              <a:spcBef>
                <a:spcPts val="0"/>
              </a:spcBef>
              <a:spcAft>
                <a:spcPts val="0"/>
              </a:spcAft>
              <a:buClr>
                <a:srgbClr val="666666"/>
              </a:buClr>
              <a:buSzPts val="1400"/>
              <a:buChar char="●"/>
              <a:defRPr>
                <a:solidFill>
                  <a:srgbClr val="666666"/>
                </a:solidFill>
              </a:defRPr>
            </a:lvl7pPr>
            <a:lvl8pPr indent="-317500" lvl="7" marL="3657600" algn="l">
              <a:lnSpc>
                <a:spcPct val="115000"/>
              </a:lnSpc>
              <a:spcBef>
                <a:spcPts val="0"/>
              </a:spcBef>
              <a:spcAft>
                <a:spcPts val="0"/>
              </a:spcAft>
              <a:buClr>
                <a:srgbClr val="666666"/>
              </a:buClr>
              <a:buSzPts val="1400"/>
              <a:buChar char="○"/>
              <a:defRPr>
                <a:solidFill>
                  <a:srgbClr val="666666"/>
                </a:solidFill>
              </a:defRPr>
            </a:lvl8pPr>
            <a:lvl9pPr indent="-317500" lvl="8" marL="4114800" algn="l">
              <a:lnSpc>
                <a:spcPct val="115000"/>
              </a:lnSpc>
              <a:spcBef>
                <a:spcPts val="0"/>
              </a:spcBef>
              <a:spcAft>
                <a:spcPts val="0"/>
              </a:spcAft>
              <a:buClr>
                <a:srgbClr val="666666"/>
              </a:buClr>
              <a:buSzPts val="1400"/>
              <a:buChar char="■"/>
              <a:defRPr>
                <a:solidFill>
                  <a:srgbClr val="666666"/>
                </a:solidFill>
              </a:defRPr>
            </a:lvl9pPr>
          </a:lstStyle>
          <a:p/>
        </p:txBody>
      </p:sp>
      <p:sp>
        <p:nvSpPr>
          <p:cNvPr id="21" name="Google Shape;21;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2" name="Google Shape;22;p3"/>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3"/>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3"/>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3"/>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26" name="Google Shape;26;p3"/>
          <p:cNvPicPr preferRelativeResize="0"/>
          <p:nvPr/>
        </p:nvPicPr>
        <p:blipFill rotWithShape="1">
          <a:blip r:embed="rId2">
            <a:alphaModFix/>
          </a:blip>
          <a:srcRect b="22192" l="0" r="0" t="19632"/>
          <a:stretch/>
        </p:blipFill>
        <p:spPr>
          <a:xfrm>
            <a:off x="311700" y="4692400"/>
            <a:ext cx="731653" cy="307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311700" y="2150850"/>
            <a:ext cx="8520600" cy="841800"/>
          </a:xfrm>
          <a:prstGeom prst="rect">
            <a:avLst/>
          </a:prstGeom>
          <a:noFill/>
          <a:ln>
            <a:noFill/>
          </a:ln>
          <a:effectLst>
            <a:outerShdw blurRad="57150" rotWithShape="0" algn="bl" dir="5400000" dist="19050">
              <a:srgbClr val="000000">
                <a:alpha val="49411"/>
              </a:srgbClr>
            </a:outerShdw>
          </a:effectLst>
        </p:spPr>
        <p:txBody>
          <a:bodyPr anchorCtr="0" anchor="ctr" bIns="91425" lIns="91425" spcFirstLastPara="1" rIns="91425" wrap="square" tIns="91425">
            <a:normAutofit/>
          </a:bodyPr>
          <a:lstStyle>
            <a:lvl1pPr lvl="0" algn="ctr">
              <a:lnSpc>
                <a:spcPct val="100000"/>
              </a:lnSpc>
              <a:spcBef>
                <a:spcPts val="0"/>
              </a:spcBef>
              <a:spcAft>
                <a:spcPts val="0"/>
              </a:spcAft>
              <a:buClr>
                <a:srgbClr val="00305D"/>
              </a:buClr>
              <a:buSzPts val="3600"/>
              <a:buFont typeface="Roboto Condensed"/>
              <a:buNone/>
              <a:defRPr b="1" sz="3600">
                <a:solidFill>
                  <a:srgbClr val="00305D"/>
                </a:solidFill>
                <a:latin typeface="Roboto Condensed"/>
                <a:ea typeface="Roboto Condensed"/>
                <a:cs typeface="Roboto Condensed"/>
                <a:sym typeface="Roboto Condense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9" name="Google Shape;29;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4"/>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4"/>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4"/>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4"/>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34" name="Google Shape;34;p4"/>
          <p:cNvPicPr preferRelativeResize="0"/>
          <p:nvPr/>
        </p:nvPicPr>
        <p:blipFill rotWithShape="1">
          <a:blip r:embed="rId2">
            <a:alphaModFix/>
          </a:blip>
          <a:srcRect b="22192" l="0" r="0" t="19632"/>
          <a:stretch/>
        </p:blipFill>
        <p:spPr>
          <a:xfrm>
            <a:off x="311700" y="4692400"/>
            <a:ext cx="731653" cy="307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35" name="Shape 35"/>
        <p:cNvGrpSpPr/>
        <p:nvPr/>
      </p:nvGrpSpPr>
      <p:grpSpPr>
        <a:xfrm>
          <a:off x="0" y="0"/>
          <a:ext cx="0" cy="0"/>
          <a:chOff x="0" y="0"/>
          <a:chExt cx="0" cy="0"/>
        </a:xfrm>
      </p:grpSpPr>
      <p:sp>
        <p:nvSpPr>
          <p:cNvPr id="36" name="Google Shape;36;p5"/>
          <p:cNvSpPr txBox="1"/>
          <p:nvPr>
            <p:ph type="title"/>
          </p:nvPr>
        </p:nvSpPr>
        <p:spPr>
          <a:xfrm>
            <a:off x="364950" y="197775"/>
            <a:ext cx="8520600" cy="841800"/>
          </a:xfrm>
          <a:prstGeom prst="rect">
            <a:avLst/>
          </a:prstGeom>
          <a:noFill/>
          <a:ln>
            <a:noFill/>
          </a:ln>
          <a:effectLst>
            <a:outerShdw blurRad="57150" rotWithShape="0" algn="bl" dir="5400000" dist="19050">
              <a:srgbClr val="000000">
                <a:alpha val="49411"/>
              </a:srgbClr>
            </a:outerShdw>
          </a:effectLst>
        </p:spPr>
        <p:txBody>
          <a:bodyPr anchorCtr="0" anchor="ctr" bIns="91425" lIns="91425" spcFirstLastPara="1" rIns="91425" wrap="square" tIns="91425">
            <a:normAutofit/>
          </a:bodyPr>
          <a:lstStyle>
            <a:lvl1pPr lvl="0" algn="ctr">
              <a:lnSpc>
                <a:spcPct val="100000"/>
              </a:lnSpc>
              <a:spcBef>
                <a:spcPts val="0"/>
              </a:spcBef>
              <a:spcAft>
                <a:spcPts val="0"/>
              </a:spcAft>
              <a:buClr>
                <a:srgbClr val="00305D"/>
              </a:buClr>
              <a:buSzPts val="3600"/>
              <a:buFont typeface="Roboto Condensed"/>
              <a:buNone/>
              <a:defRPr b="1" sz="3600">
                <a:solidFill>
                  <a:srgbClr val="00305D"/>
                </a:solidFill>
                <a:latin typeface="Roboto Condensed"/>
                <a:ea typeface="Roboto Condensed"/>
                <a:cs typeface="Roboto Condensed"/>
                <a:sym typeface="Roboto Condense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7" name="Google Shape;37;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5"/>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5"/>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5"/>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5"/>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42" name="Google Shape;42;p5"/>
          <p:cNvPicPr preferRelativeResize="0"/>
          <p:nvPr/>
        </p:nvPicPr>
        <p:blipFill rotWithShape="1">
          <a:blip r:embed="rId2">
            <a:alphaModFix/>
          </a:blip>
          <a:srcRect b="22192" l="0" r="0" t="19632"/>
          <a:stretch/>
        </p:blipFill>
        <p:spPr>
          <a:xfrm>
            <a:off x="311700" y="4692400"/>
            <a:ext cx="731653" cy="307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3" name="Shape 43"/>
        <p:cNvGrpSpPr/>
        <p:nvPr/>
      </p:nvGrpSpPr>
      <p:grpSpPr>
        <a:xfrm>
          <a:off x="0" y="0"/>
          <a:ext cx="0" cy="0"/>
          <a:chOff x="0" y="0"/>
          <a:chExt cx="0" cy="0"/>
        </a:xfrm>
      </p:grpSpPr>
      <p:sp>
        <p:nvSpPr>
          <p:cNvPr id="44" name="Google Shape;44;p6"/>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00305D"/>
              </a:buClr>
              <a:buSzPts val="2800"/>
              <a:buFont typeface="Roboto Condensed"/>
              <a:buNone/>
              <a:defRPr b="1">
                <a:solidFill>
                  <a:srgbClr val="00305D"/>
                </a:solidFill>
                <a:latin typeface="Roboto Condensed"/>
                <a:ea typeface="Roboto Condensed"/>
                <a:cs typeface="Roboto Condensed"/>
                <a:sym typeface="Roboto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5" name="Google Shape;45;p6"/>
          <p:cNvSpPr txBox="1"/>
          <p:nvPr>
            <p:ph idx="1" type="body"/>
          </p:nvPr>
        </p:nvSpPr>
        <p:spPr>
          <a:xfrm>
            <a:off x="311700" y="10000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sp>
        <p:nvSpPr>
          <p:cNvPr id="46" name="Google Shape;46;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47" name="Google Shape;47;p6"/>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6"/>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6"/>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6"/>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51" name="Google Shape;51;p6"/>
          <p:cNvPicPr preferRelativeResize="0"/>
          <p:nvPr/>
        </p:nvPicPr>
        <p:blipFill rotWithShape="1">
          <a:blip r:embed="rId2">
            <a:alphaModFix amt="20000"/>
          </a:blip>
          <a:srcRect b="15493" l="14691" r="14436" t="16073"/>
          <a:stretch/>
        </p:blipFill>
        <p:spPr>
          <a:xfrm rot="1095894">
            <a:off x="6843362" y="-892002"/>
            <a:ext cx="3645074" cy="3519800"/>
          </a:xfrm>
          <a:prstGeom prst="rect">
            <a:avLst/>
          </a:prstGeom>
          <a:noFill/>
          <a:ln>
            <a:noFill/>
          </a:ln>
        </p:spPr>
      </p:pic>
      <p:pic>
        <p:nvPicPr>
          <p:cNvPr id="52" name="Google Shape;52;p6"/>
          <p:cNvPicPr preferRelativeResize="0"/>
          <p:nvPr/>
        </p:nvPicPr>
        <p:blipFill rotWithShape="1">
          <a:blip r:embed="rId3">
            <a:alphaModFix/>
          </a:blip>
          <a:srcRect b="22192" l="0" r="0" t="19632"/>
          <a:stretch/>
        </p:blipFill>
        <p:spPr>
          <a:xfrm>
            <a:off x="311700" y="4692400"/>
            <a:ext cx="731653" cy="307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53" name="Shape 53"/>
        <p:cNvGrpSpPr/>
        <p:nvPr/>
      </p:nvGrpSpPr>
      <p:grpSpPr>
        <a:xfrm>
          <a:off x="0" y="0"/>
          <a:ext cx="0" cy="0"/>
          <a:chOff x="0" y="0"/>
          <a:chExt cx="0" cy="0"/>
        </a:xfrm>
      </p:grpSpPr>
      <p:sp>
        <p:nvSpPr>
          <p:cNvPr id="54" name="Google Shape;54;p7"/>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00305D"/>
              </a:buClr>
              <a:buSzPts val="2800"/>
              <a:buFont typeface="Roboto Condensed"/>
              <a:buNone/>
              <a:defRPr b="1">
                <a:solidFill>
                  <a:srgbClr val="00305D"/>
                </a:solidFill>
                <a:latin typeface="Roboto Condensed"/>
                <a:ea typeface="Roboto Condensed"/>
                <a:cs typeface="Roboto Condensed"/>
                <a:sym typeface="Roboto Condense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5" name="Google Shape;55;p7"/>
          <p:cNvSpPr txBox="1"/>
          <p:nvPr>
            <p:ph idx="1" type="body"/>
          </p:nvPr>
        </p:nvSpPr>
        <p:spPr>
          <a:xfrm>
            <a:off x="311700" y="1000075"/>
            <a:ext cx="38979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sp>
        <p:nvSpPr>
          <p:cNvPr id="56" name="Google Shape;56;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57" name="Google Shape;57;p7"/>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7"/>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7"/>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7"/>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61" name="Google Shape;61;p7"/>
          <p:cNvPicPr preferRelativeResize="0"/>
          <p:nvPr/>
        </p:nvPicPr>
        <p:blipFill rotWithShape="1">
          <a:blip r:embed="rId2">
            <a:alphaModFix amt="20000"/>
          </a:blip>
          <a:srcRect b="15493" l="14691" r="14436" t="16073"/>
          <a:stretch/>
        </p:blipFill>
        <p:spPr>
          <a:xfrm rot="1095894">
            <a:off x="6843362" y="-892002"/>
            <a:ext cx="3645074" cy="3519800"/>
          </a:xfrm>
          <a:prstGeom prst="rect">
            <a:avLst/>
          </a:prstGeom>
          <a:noFill/>
          <a:ln>
            <a:noFill/>
          </a:ln>
        </p:spPr>
      </p:pic>
      <p:sp>
        <p:nvSpPr>
          <p:cNvPr id="62" name="Google Shape;62;p7"/>
          <p:cNvSpPr txBox="1"/>
          <p:nvPr>
            <p:ph idx="2" type="body"/>
          </p:nvPr>
        </p:nvSpPr>
        <p:spPr>
          <a:xfrm>
            <a:off x="4635275" y="975025"/>
            <a:ext cx="38979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algn="l">
              <a:lnSpc>
                <a:spcPct val="115000"/>
              </a:lnSpc>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pic>
        <p:nvPicPr>
          <p:cNvPr id="63" name="Google Shape;63;p7"/>
          <p:cNvPicPr preferRelativeResize="0"/>
          <p:nvPr/>
        </p:nvPicPr>
        <p:blipFill rotWithShape="1">
          <a:blip r:embed="rId3">
            <a:alphaModFix/>
          </a:blip>
          <a:srcRect b="22192" l="0" r="0" t="19632"/>
          <a:stretch/>
        </p:blipFill>
        <p:spPr>
          <a:xfrm>
            <a:off x="311700" y="4692400"/>
            <a:ext cx="731653" cy="3078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6" name="Google Shape;66;p8"/>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7" name="Shape 67"/>
        <p:cNvGrpSpPr/>
        <p:nvPr/>
      </p:nvGrpSpPr>
      <p:grpSpPr>
        <a:xfrm>
          <a:off x="0" y="0"/>
          <a:ext cx="0" cy="0"/>
          <a:chOff x="0" y="0"/>
          <a:chExt cx="0" cy="0"/>
        </a:xfrm>
      </p:grpSpPr>
      <p:sp>
        <p:nvSpPr>
          <p:cNvPr id="68" name="Google Shape;68;p9"/>
          <p:cNvSpPr txBox="1"/>
          <p:nvPr>
            <p:ph type="title"/>
          </p:nvPr>
        </p:nvSpPr>
        <p:spPr>
          <a:xfrm>
            <a:off x="5144100" y="175650"/>
            <a:ext cx="39999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00305D"/>
              </a:buClr>
              <a:buSzPts val="2400"/>
              <a:buFont typeface="Roboto Condensed"/>
              <a:buNone/>
              <a:defRPr b="1" sz="2400">
                <a:solidFill>
                  <a:srgbClr val="00305D"/>
                </a:solidFill>
                <a:latin typeface="Roboto Condensed"/>
                <a:ea typeface="Roboto Condensed"/>
                <a:cs typeface="Roboto Condensed"/>
                <a:sym typeface="Roboto Condensed"/>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69" name="Google Shape;69;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0" name="Google Shape;70;p9"/>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sp>
        <p:nvSpPr>
          <p:cNvPr id="71" name="Google Shape;71;p9"/>
          <p:cNvSpPr txBox="1"/>
          <p:nvPr>
            <p:ph idx="1"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666666"/>
              </a:buClr>
              <a:buSzPts val="1400"/>
              <a:buChar char="●"/>
              <a:defRPr sz="1400">
                <a:solidFill>
                  <a:srgbClr val="666666"/>
                </a:solidFill>
              </a:defRPr>
            </a:lvl1pPr>
            <a:lvl2pPr indent="-304800" lvl="1" marL="914400" algn="l">
              <a:lnSpc>
                <a:spcPct val="115000"/>
              </a:lnSpc>
              <a:spcBef>
                <a:spcPts val="0"/>
              </a:spcBef>
              <a:spcAft>
                <a:spcPts val="0"/>
              </a:spcAft>
              <a:buClr>
                <a:srgbClr val="666666"/>
              </a:buClr>
              <a:buSzPts val="1200"/>
              <a:buChar char="○"/>
              <a:defRPr sz="1200">
                <a:solidFill>
                  <a:srgbClr val="666666"/>
                </a:solidFill>
              </a:defRPr>
            </a:lvl2pPr>
            <a:lvl3pPr indent="-304800" lvl="2" marL="1371600" algn="l">
              <a:lnSpc>
                <a:spcPct val="115000"/>
              </a:lnSpc>
              <a:spcBef>
                <a:spcPts val="0"/>
              </a:spcBef>
              <a:spcAft>
                <a:spcPts val="0"/>
              </a:spcAft>
              <a:buClr>
                <a:srgbClr val="666666"/>
              </a:buClr>
              <a:buSzPts val="1200"/>
              <a:buChar char="■"/>
              <a:defRPr sz="1200">
                <a:solidFill>
                  <a:srgbClr val="666666"/>
                </a:solidFill>
              </a:defRPr>
            </a:lvl3pPr>
            <a:lvl4pPr indent="-304800" lvl="3" marL="1828800" algn="l">
              <a:lnSpc>
                <a:spcPct val="115000"/>
              </a:lnSpc>
              <a:spcBef>
                <a:spcPts val="0"/>
              </a:spcBef>
              <a:spcAft>
                <a:spcPts val="0"/>
              </a:spcAft>
              <a:buClr>
                <a:srgbClr val="666666"/>
              </a:buClr>
              <a:buSzPts val="1200"/>
              <a:buChar char="●"/>
              <a:defRPr sz="1200">
                <a:solidFill>
                  <a:srgbClr val="666666"/>
                </a:solidFill>
              </a:defRPr>
            </a:lvl4pPr>
            <a:lvl5pPr indent="-304800" lvl="4" marL="2286000" algn="l">
              <a:lnSpc>
                <a:spcPct val="115000"/>
              </a:lnSpc>
              <a:spcBef>
                <a:spcPts val="0"/>
              </a:spcBef>
              <a:spcAft>
                <a:spcPts val="0"/>
              </a:spcAft>
              <a:buClr>
                <a:srgbClr val="666666"/>
              </a:buClr>
              <a:buSzPts val="1200"/>
              <a:buChar char="○"/>
              <a:defRPr sz="1200">
                <a:solidFill>
                  <a:srgbClr val="666666"/>
                </a:solidFill>
              </a:defRPr>
            </a:lvl5pPr>
            <a:lvl6pPr indent="-304800" lvl="5" marL="2743200" algn="l">
              <a:lnSpc>
                <a:spcPct val="115000"/>
              </a:lnSpc>
              <a:spcBef>
                <a:spcPts val="0"/>
              </a:spcBef>
              <a:spcAft>
                <a:spcPts val="0"/>
              </a:spcAft>
              <a:buClr>
                <a:srgbClr val="666666"/>
              </a:buClr>
              <a:buSzPts val="1200"/>
              <a:buChar char="■"/>
              <a:defRPr sz="1200">
                <a:solidFill>
                  <a:srgbClr val="666666"/>
                </a:solidFill>
              </a:defRPr>
            </a:lvl6pPr>
            <a:lvl7pPr indent="-304800" lvl="6" marL="3200400" algn="l">
              <a:lnSpc>
                <a:spcPct val="115000"/>
              </a:lnSpc>
              <a:spcBef>
                <a:spcPts val="0"/>
              </a:spcBef>
              <a:spcAft>
                <a:spcPts val="0"/>
              </a:spcAft>
              <a:buClr>
                <a:srgbClr val="666666"/>
              </a:buClr>
              <a:buSzPts val="1200"/>
              <a:buChar char="●"/>
              <a:defRPr sz="1200">
                <a:solidFill>
                  <a:srgbClr val="666666"/>
                </a:solidFill>
              </a:defRPr>
            </a:lvl7pPr>
            <a:lvl8pPr indent="-304800" lvl="7" marL="3657600" algn="l">
              <a:lnSpc>
                <a:spcPct val="115000"/>
              </a:lnSpc>
              <a:spcBef>
                <a:spcPts val="0"/>
              </a:spcBef>
              <a:spcAft>
                <a:spcPts val="0"/>
              </a:spcAft>
              <a:buClr>
                <a:srgbClr val="666666"/>
              </a:buClr>
              <a:buSzPts val="1200"/>
              <a:buChar char="○"/>
              <a:defRPr sz="1200">
                <a:solidFill>
                  <a:srgbClr val="666666"/>
                </a:solidFill>
              </a:defRPr>
            </a:lvl8pPr>
            <a:lvl9pPr indent="-304800" lvl="8" marL="4114800" algn="l">
              <a:lnSpc>
                <a:spcPct val="115000"/>
              </a:lnSpc>
              <a:spcBef>
                <a:spcPts val="0"/>
              </a:spcBef>
              <a:spcAft>
                <a:spcPts val="0"/>
              </a:spcAft>
              <a:buClr>
                <a:srgbClr val="666666"/>
              </a:buClr>
              <a:buSzPts val="1200"/>
              <a:buChar char="■"/>
              <a:defRPr sz="1200">
                <a:solidFill>
                  <a:srgbClr val="666666"/>
                </a:solidFill>
              </a:defRPr>
            </a:lvl9pPr>
          </a:lstStyle>
          <a:p/>
        </p:txBody>
      </p:sp>
      <p:pic>
        <p:nvPicPr>
          <p:cNvPr id="72" name="Google Shape;72;p9"/>
          <p:cNvPicPr preferRelativeResize="0"/>
          <p:nvPr/>
        </p:nvPicPr>
        <p:blipFill rotWithShape="1">
          <a:blip r:embed="rId2">
            <a:alphaModFix amt="20000"/>
          </a:blip>
          <a:srcRect b="15493" l="14691" r="14436" t="16073"/>
          <a:stretch/>
        </p:blipFill>
        <p:spPr>
          <a:xfrm rot="1095894">
            <a:off x="6843362" y="-892002"/>
            <a:ext cx="3645074" cy="35198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spTree>
      <p:nvGrpSpPr>
        <p:cNvPr id="73" name="Shape 73"/>
        <p:cNvGrpSpPr/>
        <p:nvPr/>
      </p:nvGrpSpPr>
      <p:grpSpPr>
        <a:xfrm>
          <a:off x="0" y="0"/>
          <a:ext cx="0" cy="0"/>
          <a:chOff x="0" y="0"/>
          <a:chExt cx="0" cy="0"/>
        </a:xfrm>
      </p:grpSpPr>
      <p:sp>
        <p:nvSpPr>
          <p:cNvPr id="74" name="Google Shape;74;p10"/>
          <p:cNvSpPr txBox="1"/>
          <p:nvPr>
            <p:ph type="title"/>
          </p:nvPr>
        </p:nvSpPr>
        <p:spPr>
          <a:xfrm>
            <a:off x="341425" y="117600"/>
            <a:ext cx="39999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00305D"/>
              </a:buClr>
              <a:buSzPts val="2400"/>
              <a:buFont typeface="Roboto Condensed"/>
              <a:buNone/>
              <a:defRPr b="1" sz="2400">
                <a:solidFill>
                  <a:srgbClr val="00305D"/>
                </a:solidFill>
                <a:latin typeface="Roboto Condensed"/>
                <a:ea typeface="Roboto Condensed"/>
                <a:cs typeface="Roboto Condensed"/>
                <a:sym typeface="Roboto Condensed"/>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5" name="Google Shape;75;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6" name="Google Shape;76;p10"/>
          <p:cNvSpPr txBox="1"/>
          <p:nvPr>
            <p:ph idx="1" type="body"/>
          </p:nvPr>
        </p:nvSpPr>
        <p:spPr>
          <a:xfrm>
            <a:off x="410725" y="124682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666666"/>
              </a:buClr>
              <a:buSzPts val="1400"/>
              <a:buChar char="●"/>
              <a:defRPr sz="1400">
                <a:solidFill>
                  <a:srgbClr val="666666"/>
                </a:solidFill>
              </a:defRPr>
            </a:lvl1pPr>
            <a:lvl2pPr indent="-304800" lvl="1" marL="914400" algn="l">
              <a:lnSpc>
                <a:spcPct val="115000"/>
              </a:lnSpc>
              <a:spcBef>
                <a:spcPts val="0"/>
              </a:spcBef>
              <a:spcAft>
                <a:spcPts val="0"/>
              </a:spcAft>
              <a:buClr>
                <a:srgbClr val="666666"/>
              </a:buClr>
              <a:buSzPts val="1200"/>
              <a:buChar char="○"/>
              <a:defRPr sz="1200">
                <a:solidFill>
                  <a:srgbClr val="666666"/>
                </a:solidFill>
              </a:defRPr>
            </a:lvl2pPr>
            <a:lvl3pPr indent="-304800" lvl="2" marL="1371600" algn="l">
              <a:lnSpc>
                <a:spcPct val="115000"/>
              </a:lnSpc>
              <a:spcBef>
                <a:spcPts val="0"/>
              </a:spcBef>
              <a:spcAft>
                <a:spcPts val="0"/>
              </a:spcAft>
              <a:buClr>
                <a:srgbClr val="666666"/>
              </a:buClr>
              <a:buSzPts val="1200"/>
              <a:buChar char="■"/>
              <a:defRPr sz="1200">
                <a:solidFill>
                  <a:srgbClr val="666666"/>
                </a:solidFill>
              </a:defRPr>
            </a:lvl3pPr>
            <a:lvl4pPr indent="-304800" lvl="3" marL="1828800" algn="l">
              <a:lnSpc>
                <a:spcPct val="115000"/>
              </a:lnSpc>
              <a:spcBef>
                <a:spcPts val="0"/>
              </a:spcBef>
              <a:spcAft>
                <a:spcPts val="0"/>
              </a:spcAft>
              <a:buClr>
                <a:srgbClr val="666666"/>
              </a:buClr>
              <a:buSzPts val="1200"/>
              <a:buChar char="●"/>
              <a:defRPr sz="1200">
                <a:solidFill>
                  <a:srgbClr val="666666"/>
                </a:solidFill>
              </a:defRPr>
            </a:lvl4pPr>
            <a:lvl5pPr indent="-304800" lvl="4" marL="2286000" algn="l">
              <a:lnSpc>
                <a:spcPct val="115000"/>
              </a:lnSpc>
              <a:spcBef>
                <a:spcPts val="0"/>
              </a:spcBef>
              <a:spcAft>
                <a:spcPts val="0"/>
              </a:spcAft>
              <a:buClr>
                <a:srgbClr val="666666"/>
              </a:buClr>
              <a:buSzPts val="1200"/>
              <a:buChar char="○"/>
              <a:defRPr sz="1200">
                <a:solidFill>
                  <a:srgbClr val="666666"/>
                </a:solidFill>
              </a:defRPr>
            </a:lvl5pPr>
            <a:lvl6pPr indent="-304800" lvl="5" marL="2743200" algn="l">
              <a:lnSpc>
                <a:spcPct val="115000"/>
              </a:lnSpc>
              <a:spcBef>
                <a:spcPts val="0"/>
              </a:spcBef>
              <a:spcAft>
                <a:spcPts val="0"/>
              </a:spcAft>
              <a:buClr>
                <a:srgbClr val="666666"/>
              </a:buClr>
              <a:buSzPts val="1200"/>
              <a:buChar char="■"/>
              <a:defRPr sz="1200">
                <a:solidFill>
                  <a:srgbClr val="666666"/>
                </a:solidFill>
              </a:defRPr>
            </a:lvl6pPr>
            <a:lvl7pPr indent="-304800" lvl="6" marL="3200400" algn="l">
              <a:lnSpc>
                <a:spcPct val="115000"/>
              </a:lnSpc>
              <a:spcBef>
                <a:spcPts val="0"/>
              </a:spcBef>
              <a:spcAft>
                <a:spcPts val="0"/>
              </a:spcAft>
              <a:buClr>
                <a:srgbClr val="666666"/>
              </a:buClr>
              <a:buSzPts val="1200"/>
              <a:buChar char="●"/>
              <a:defRPr sz="1200">
                <a:solidFill>
                  <a:srgbClr val="666666"/>
                </a:solidFill>
              </a:defRPr>
            </a:lvl7pPr>
            <a:lvl8pPr indent="-304800" lvl="7" marL="3657600" algn="l">
              <a:lnSpc>
                <a:spcPct val="115000"/>
              </a:lnSpc>
              <a:spcBef>
                <a:spcPts val="0"/>
              </a:spcBef>
              <a:spcAft>
                <a:spcPts val="0"/>
              </a:spcAft>
              <a:buClr>
                <a:srgbClr val="666666"/>
              </a:buClr>
              <a:buSzPts val="1200"/>
              <a:buChar char="○"/>
              <a:defRPr sz="1200">
                <a:solidFill>
                  <a:srgbClr val="666666"/>
                </a:solidFill>
              </a:defRPr>
            </a:lvl8pPr>
            <a:lvl9pPr indent="-304800" lvl="8" marL="4114800" algn="l">
              <a:lnSpc>
                <a:spcPct val="115000"/>
              </a:lnSpc>
              <a:spcBef>
                <a:spcPts val="0"/>
              </a:spcBef>
              <a:spcAft>
                <a:spcPts val="0"/>
              </a:spcAft>
              <a:buClr>
                <a:srgbClr val="666666"/>
              </a:buClr>
              <a:buSzPts val="1200"/>
              <a:buChar char="■"/>
              <a:defRPr sz="1200">
                <a:solidFill>
                  <a:srgbClr val="666666"/>
                </a:solidFill>
              </a:defRPr>
            </a:lvl9pPr>
          </a:lstStyle>
          <a:p/>
        </p:txBody>
      </p:sp>
      <p:sp>
        <p:nvSpPr>
          <p:cNvPr id="77" name="Google Shape;77;p10"/>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10"/>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0"/>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0"/>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Roboto Slab"/>
                <a:ea typeface="Roboto Slab"/>
                <a:cs typeface="Roboto Slab"/>
                <a:sym typeface="Roboto Slab"/>
              </a:rPr>
              <a:t>Bastrop Independent School District</a:t>
            </a:r>
            <a:r>
              <a:rPr b="0" i="0" lang="en" sz="800" u="none" cap="none" strike="noStrike">
                <a:solidFill>
                  <a:srgbClr val="000000"/>
                </a:solidFill>
                <a:latin typeface="Roboto Slab"/>
                <a:ea typeface="Roboto Slab"/>
                <a:cs typeface="Roboto Slab"/>
                <a:sym typeface="Roboto Slab"/>
              </a:rPr>
              <a:t> </a:t>
            </a:r>
            <a:r>
              <a:rPr b="0" i="0" lang="en" sz="800" u="none" cap="none" strike="noStrike">
                <a:solidFill>
                  <a:srgbClr val="00689D"/>
                </a:solidFill>
                <a:latin typeface="Roboto Slab"/>
                <a:ea typeface="Roboto Slab"/>
                <a:cs typeface="Roboto Slab"/>
                <a:sym typeface="Roboto Slab"/>
              </a:rPr>
              <a:t>| Date of Presentation</a:t>
            </a:r>
            <a:endParaRPr b="0" i="0" sz="800" u="none" cap="none" strike="noStrike">
              <a:solidFill>
                <a:srgbClr val="00689D"/>
              </a:solidFill>
              <a:latin typeface="Roboto Slab"/>
              <a:ea typeface="Roboto Slab"/>
              <a:cs typeface="Roboto Slab"/>
              <a:sym typeface="Roboto Slab"/>
            </a:endParaRPr>
          </a:p>
        </p:txBody>
      </p:sp>
      <p:pic>
        <p:nvPicPr>
          <p:cNvPr id="81" name="Google Shape;81;p10"/>
          <p:cNvPicPr preferRelativeResize="0"/>
          <p:nvPr/>
        </p:nvPicPr>
        <p:blipFill rotWithShape="1">
          <a:blip r:embed="rId2">
            <a:alphaModFix/>
          </a:blip>
          <a:srcRect b="22192" l="0" r="0" t="19632"/>
          <a:stretch/>
        </p:blipFill>
        <p:spPr>
          <a:xfrm>
            <a:off x="311700" y="4692400"/>
            <a:ext cx="731653" cy="307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yQq1-_ujXrM" TargetMode="Externa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2"/>
          <p:cNvSpPr txBox="1"/>
          <p:nvPr>
            <p:ph type="ctrTitle"/>
          </p:nvPr>
        </p:nvSpPr>
        <p:spPr>
          <a:xfrm>
            <a:off x="579451" y="336925"/>
            <a:ext cx="7893000" cy="2052600"/>
          </a:xfrm>
          <a:prstGeom prst="rect">
            <a:avLst/>
          </a:prstGeom>
          <a:noFill/>
          <a:ln>
            <a:noFill/>
          </a:ln>
          <a:effectLst>
            <a:outerShdw blurRad="57150" rotWithShape="0" algn="bl" dir="5400000" dist="19050">
              <a:srgbClr val="000000">
                <a:alpha val="49411"/>
              </a:srgbClr>
            </a:outerShdw>
          </a:effectLst>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b="1" lang="en"/>
              <a:t>College Professor </a:t>
            </a:r>
            <a:endParaRPr b="1"/>
          </a:p>
          <a:p>
            <a:pPr indent="0" lvl="0" marL="0" rtl="0" algn="ctr">
              <a:lnSpc>
                <a:spcPct val="100000"/>
              </a:lnSpc>
              <a:spcBef>
                <a:spcPts val="0"/>
              </a:spcBef>
              <a:spcAft>
                <a:spcPts val="0"/>
              </a:spcAft>
              <a:buSzPts val="5200"/>
              <a:buNone/>
            </a:pPr>
            <a:r>
              <a:rPr b="1" lang="en"/>
              <a:t>Office Hours</a:t>
            </a:r>
            <a:endParaRPr b="1"/>
          </a:p>
        </p:txBody>
      </p:sp>
      <p:sp>
        <p:nvSpPr>
          <p:cNvPr id="91" name="Google Shape;91;p12"/>
          <p:cNvSpPr txBox="1"/>
          <p:nvPr>
            <p:ph idx="1" type="subTitle"/>
          </p:nvPr>
        </p:nvSpPr>
        <p:spPr>
          <a:xfrm>
            <a:off x="579450" y="2449725"/>
            <a:ext cx="7893000" cy="1238400"/>
          </a:xfrm>
          <a:prstGeom prst="rect">
            <a:avLst/>
          </a:prstGeom>
          <a:noFill/>
          <a:ln>
            <a:noFill/>
          </a:ln>
        </p:spPr>
        <p:txBody>
          <a:bodyPr anchorCtr="0" anchor="t" bIns="91425" lIns="91425" spcFirstLastPara="1" rIns="91425" wrap="square" tIns="91425">
            <a:normAutofit lnSpcReduction="10000"/>
          </a:bodyPr>
          <a:lstStyle/>
          <a:p>
            <a:pPr indent="0" lvl="0" marL="0" rtl="0" algn="ctr">
              <a:lnSpc>
                <a:spcPct val="100000"/>
              </a:lnSpc>
              <a:spcBef>
                <a:spcPts val="0"/>
              </a:spcBef>
              <a:spcAft>
                <a:spcPts val="0"/>
              </a:spcAft>
              <a:buSzPts val="2800"/>
              <a:buNone/>
            </a:pPr>
            <a:r>
              <a:rPr lang="en" sz="2400">
                <a:solidFill>
                  <a:schemeClr val="dk1"/>
                </a:solidFill>
                <a:latin typeface="Roboto"/>
                <a:ea typeface="Roboto"/>
                <a:cs typeface="Roboto"/>
                <a:sym typeface="Roboto"/>
              </a:rPr>
              <a:t>College Prep</a:t>
            </a:r>
            <a:endParaRPr sz="2400">
              <a:solidFill>
                <a:schemeClr val="dk1"/>
              </a:solidFill>
              <a:latin typeface="Roboto"/>
              <a:ea typeface="Roboto"/>
              <a:cs typeface="Roboto"/>
              <a:sym typeface="Roboto"/>
            </a:endParaRPr>
          </a:p>
          <a:p>
            <a:pPr indent="0" lvl="0" marL="0" rtl="0" algn="ctr">
              <a:lnSpc>
                <a:spcPct val="100000"/>
              </a:lnSpc>
              <a:spcBef>
                <a:spcPts val="0"/>
              </a:spcBef>
              <a:spcAft>
                <a:spcPts val="0"/>
              </a:spcAft>
              <a:buSzPts val="2800"/>
              <a:buNone/>
            </a:pPr>
            <a:r>
              <a:rPr lang="en" sz="2400">
                <a:solidFill>
                  <a:schemeClr val="dk1"/>
                </a:solidFill>
                <a:latin typeface="Roboto"/>
                <a:ea typeface="Roboto"/>
                <a:cs typeface="Roboto"/>
                <a:sym typeface="Roboto"/>
              </a:rPr>
              <a:t>Mr. Gordon</a:t>
            </a:r>
            <a:endParaRPr sz="2400">
              <a:solidFill>
                <a:schemeClr val="dk1"/>
              </a:solidFill>
              <a:latin typeface="Roboto"/>
              <a:ea typeface="Roboto"/>
              <a:cs typeface="Roboto"/>
              <a:sym typeface="Roboto"/>
            </a:endParaRPr>
          </a:p>
          <a:p>
            <a:pPr indent="0" lvl="0" marL="0" rtl="0" algn="ctr">
              <a:lnSpc>
                <a:spcPct val="100000"/>
              </a:lnSpc>
              <a:spcBef>
                <a:spcPts val="0"/>
              </a:spcBef>
              <a:spcAft>
                <a:spcPts val="0"/>
              </a:spcAft>
              <a:buSzPts val="2800"/>
              <a:buNone/>
            </a:pPr>
            <a:r>
              <a:rPr lang="en" sz="2400">
                <a:solidFill>
                  <a:schemeClr val="dk1"/>
                </a:solidFill>
                <a:latin typeface="Roboto"/>
                <a:ea typeface="Roboto"/>
                <a:cs typeface="Roboto"/>
                <a:sym typeface="Roboto"/>
              </a:rPr>
              <a:t>jgordon@bisdtx.org</a:t>
            </a:r>
            <a:endParaRPr sz="2400">
              <a:solidFill>
                <a:schemeClr val="dk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p13"/>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3"/>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3"/>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3"/>
          <p:cNvSpPr txBox="1"/>
          <p:nvPr>
            <p:ph type="title"/>
          </p:nvPr>
        </p:nvSpPr>
        <p:spPr>
          <a:xfrm>
            <a:off x="265500" y="1233175"/>
            <a:ext cx="4045200" cy="1482300"/>
          </a:xfrm>
          <a:prstGeom prst="rect">
            <a:avLst/>
          </a:prstGeom>
          <a:noFill/>
          <a:ln>
            <a:noFill/>
          </a:ln>
          <a:effectLst>
            <a:outerShdw blurRad="57150" rotWithShape="0" algn="bl" dir="5400000" dist="19050">
              <a:srgbClr val="000000">
                <a:alpha val="49411"/>
              </a:srgbClr>
            </a:outerShdw>
          </a:effectLst>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4200"/>
              <a:buNone/>
            </a:pPr>
            <a:r>
              <a:rPr lang="en"/>
              <a:t>Upcoming Events</a:t>
            </a:r>
            <a:endParaRPr>
              <a:latin typeface="Roboto Condensed"/>
              <a:ea typeface="Roboto Condensed"/>
              <a:cs typeface="Roboto Condensed"/>
              <a:sym typeface="Roboto Condensed"/>
            </a:endParaRPr>
          </a:p>
        </p:txBody>
      </p:sp>
      <p:sp>
        <p:nvSpPr>
          <p:cNvPr id="100" name="Google Shape;100;p13"/>
          <p:cNvSpPr txBox="1"/>
          <p:nvPr>
            <p:ph idx="2" type="body"/>
          </p:nvPr>
        </p:nvSpPr>
        <p:spPr>
          <a:xfrm>
            <a:off x="4058775" y="254050"/>
            <a:ext cx="4854300" cy="4277400"/>
          </a:xfrm>
          <a:prstGeom prst="rect">
            <a:avLst/>
          </a:prstGeom>
          <a:noFill/>
          <a:ln>
            <a:noFill/>
          </a:ln>
        </p:spPr>
        <p:txBody>
          <a:bodyPr anchorCtr="0" anchor="ctr" bIns="91425" lIns="91425" spcFirstLastPara="1" rIns="91425" wrap="square" tIns="91425">
            <a:normAutofit/>
          </a:bodyPr>
          <a:lstStyle/>
          <a:p>
            <a:pPr indent="0" lvl="0" marL="457200" rtl="0" algn="ctr">
              <a:lnSpc>
                <a:spcPct val="115000"/>
              </a:lnSpc>
              <a:spcBef>
                <a:spcPts val="0"/>
              </a:spcBef>
              <a:spcAft>
                <a:spcPts val="0"/>
              </a:spcAft>
              <a:buNone/>
            </a:pPr>
            <a:r>
              <a:t/>
            </a:r>
            <a:endParaRPr b="1" sz="2000">
              <a:solidFill>
                <a:srgbClr val="00689D"/>
              </a:solidFill>
              <a:highlight>
                <a:schemeClr val="lt1"/>
              </a:highlight>
            </a:endParaRPr>
          </a:p>
        </p:txBody>
      </p:sp>
      <p:sp>
        <p:nvSpPr>
          <p:cNvPr id="101" name="Google Shape;101;p13"/>
          <p:cNvSpPr txBox="1"/>
          <p:nvPr/>
        </p:nvSpPr>
        <p:spPr>
          <a:xfrm>
            <a:off x="7779225" y="4844950"/>
            <a:ext cx="10152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hi</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4"/>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107" name="Google Shape;107;p14"/>
          <p:cNvSpPr txBox="1"/>
          <p:nvPr/>
        </p:nvSpPr>
        <p:spPr>
          <a:xfrm>
            <a:off x="605625" y="180775"/>
            <a:ext cx="80724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00305D"/>
                </a:solidFill>
                <a:latin typeface="Roboto Condensed"/>
                <a:ea typeface="Roboto Condensed"/>
                <a:cs typeface="Roboto Condensed"/>
                <a:sym typeface="Roboto Condensed"/>
              </a:rPr>
              <a:t>Terms to Know: </a:t>
            </a:r>
            <a:endParaRPr b="0" i="0" sz="1000" u="none" cap="none" strike="noStrike">
              <a:solidFill>
                <a:srgbClr val="000000"/>
              </a:solidFill>
              <a:latin typeface="Arial"/>
              <a:ea typeface="Arial"/>
              <a:cs typeface="Arial"/>
              <a:sym typeface="Arial"/>
            </a:endParaRPr>
          </a:p>
        </p:txBody>
      </p:sp>
      <p:sp>
        <p:nvSpPr>
          <p:cNvPr id="108" name="Google Shape;108;p14"/>
          <p:cNvSpPr txBox="1"/>
          <p:nvPr/>
        </p:nvSpPr>
        <p:spPr>
          <a:xfrm>
            <a:off x="1039575" y="1222225"/>
            <a:ext cx="7331100" cy="2098500"/>
          </a:xfrm>
          <a:prstGeom prst="rect">
            <a:avLst/>
          </a:prstGeom>
          <a:noFill/>
          <a:ln>
            <a:noFill/>
          </a:ln>
        </p:spPr>
        <p:txBody>
          <a:bodyPr anchorCtr="0" anchor="t" bIns="91425" lIns="91425" spcFirstLastPara="1" rIns="91425" wrap="square" tIns="91425">
            <a:spAutoFit/>
          </a:bodyPr>
          <a:lstStyle/>
          <a:p>
            <a:pPr indent="0" lvl="0" marL="0" marR="0" rtl="0" algn="ctr">
              <a:lnSpc>
                <a:spcPct val="120000"/>
              </a:lnSpc>
              <a:spcBef>
                <a:spcPts val="1000"/>
              </a:spcBef>
              <a:spcAft>
                <a:spcPts val="0"/>
              </a:spcAft>
              <a:buClr>
                <a:srgbClr val="000000"/>
              </a:buClr>
              <a:buSzPts val="2000"/>
              <a:buFont typeface="Arial"/>
              <a:buNone/>
            </a:pPr>
            <a:r>
              <a:rPr b="0" i="0" lang="en" sz="2000" u="sng" cap="none" strike="noStrike">
                <a:solidFill>
                  <a:schemeClr val="dk1"/>
                </a:solidFill>
                <a:latin typeface="Arial"/>
                <a:ea typeface="Arial"/>
                <a:cs typeface="Arial"/>
                <a:sym typeface="Arial"/>
              </a:rPr>
              <a:t>Syllabus</a:t>
            </a:r>
            <a:r>
              <a:rPr b="0" i="0" lang="en" sz="2000" u="none" cap="none" strike="noStrike">
                <a:solidFill>
                  <a:schemeClr val="dk1"/>
                </a:solidFill>
                <a:latin typeface="Arial"/>
                <a:ea typeface="Arial"/>
                <a:cs typeface="Arial"/>
                <a:sym typeface="Arial"/>
              </a:rPr>
              <a:t>: all professors provide a syllabus for their class. This document outlines the grading criteria, dates for projects and tests, expectations and rules for the class, etc. </a:t>
            </a:r>
            <a:endParaRPr b="0" i="0" sz="2000" u="none" cap="none" strike="noStrike">
              <a:solidFill>
                <a:schemeClr val="dk1"/>
              </a:solidFill>
              <a:latin typeface="Arial"/>
              <a:ea typeface="Arial"/>
              <a:cs typeface="Arial"/>
              <a:sym typeface="Arial"/>
            </a:endParaRPr>
          </a:p>
          <a:p>
            <a:pPr indent="0" lvl="0" marL="0" marR="0" rtl="0" algn="ctr">
              <a:lnSpc>
                <a:spcPct val="120000"/>
              </a:lnSpc>
              <a:spcBef>
                <a:spcPts val="100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If you have a question about the class, please consult the syllabus first. </a:t>
            </a:r>
            <a:endParaRPr b="0" i="0" sz="2000" u="none" cap="none" strike="noStrike">
              <a:solidFill>
                <a:schemeClr val="dk1"/>
              </a:solidFill>
              <a:latin typeface="Arial"/>
              <a:ea typeface="Arial"/>
              <a:cs typeface="Arial"/>
              <a:sym typeface="Arial"/>
            </a:endParaRPr>
          </a:p>
        </p:txBody>
      </p:sp>
      <p:sp>
        <p:nvSpPr>
          <p:cNvPr id="109" name="Google Shape;109;p14"/>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hi</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5"/>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115" name="Google Shape;115;p15"/>
          <p:cNvSpPr txBox="1"/>
          <p:nvPr/>
        </p:nvSpPr>
        <p:spPr>
          <a:xfrm>
            <a:off x="605625" y="180775"/>
            <a:ext cx="80724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00305D"/>
                </a:solidFill>
                <a:latin typeface="Roboto Condensed"/>
                <a:ea typeface="Roboto Condensed"/>
                <a:cs typeface="Roboto Condensed"/>
                <a:sym typeface="Roboto Condensed"/>
              </a:rPr>
              <a:t>What do I call my college Teacher?</a:t>
            </a:r>
            <a:endParaRPr b="0" i="0" sz="1000" u="none" cap="none" strike="noStrike">
              <a:solidFill>
                <a:srgbClr val="000000"/>
              </a:solidFill>
              <a:latin typeface="Arial"/>
              <a:ea typeface="Arial"/>
              <a:cs typeface="Arial"/>
              <a:sym typeface="Arial"/>
            </a:endParaRPr>
          </a:p>
        </p:txBody>
      </p:sp>
      <p:sp>
        <p:nvSpPr>
          <p:cNvPr id="116" name="Google Shape;116;p15"/>
          <p:cNvSpPr txBox="1"/>
          <p:nvPr/>
        </p:nvSpPr>
        <p:spPr>
          <a:xfrm>
            <a:off x="1039575" y="1782725"/>
            <a:ext cx="7331100" cy="3093900"/>
          </a:xfrm>
          <a:prstGeom prst="rect">
            <a:avLst/>
          </a:prstGeom>
          <a:noFill/>
          <a:ln>
            <a:noFill/>
          </a:ln>
        </p:spPr>
        <p:txBody>
          <a:bodyPr anchorCtr="0" anchor="t" bIns="91425" lIns="91425" spcFirstLastPara="1" rIns="91425" wrap="square" tIns="91425">
            <a:spAutoFit/>
          </a:bodyPr>
          <a:lstStyle/>
          <a:p>
            <a:pPr indent="0" lvl="0" marL="0" marR="0" rtl="0" algn="ctr">
              <a:lnSpc>
                <a:spcPct val="120000"/>
              </a:lnSpc>
              <a:spcBef>
                <a:spcPts val="100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It is important to remember that when at ACC, we refer to our professors by either Prof. or Dr. </a:t>
            </a:r>
            <a:endParaRPr b="0" i="0" sz="2000" u="none" cap="none" strike="noStrike">
              <a:solidFill>
                <a:schemeClr val="dk1"/>
              </a:solidFill>
              <a:latin typeface="Arial"/>
              <a:ea typeface="Arial"/>
              <a:cs typeface="Arial"/>
              <a:sym typeface="Arial"/>
            </a:endParaRPr>
          </a:p>
          <a:p>
            <a:pPr indent="0" lvl="0" marL="0" marR="0" rtl="0" algn="ctr">
              <a:lnSpc>
                <a:spcPct val="120000"/>
              </a:lnSpc>
              <a:spcBef>
                <a:spcPts val="100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If they have a Ph.D. degree, then we refer to them as Dr. </a:t>
            </a:r>
            <a:endParaRPr b="0" i="0" sz="2000" u="none" cap="none" strike="noStrike">
              <a:solidFill>
                <a:schemeClr val="dk1"/>
              </a:solidFill>
              <a:latin typeface="Arial"/>
              <a:ea typeface="Arial"/>
              <a:cs typeface="Arial"/>
              <a:sym typeface="Arial"/>
            </a:endParaRPr>
          </a:p>
          <a:p>
            <a:pPr indent="0" lvl="0" marL="0" marR="0" rtl="0" algn="ctr">
              <a:lnSpc>
                <a:spcPct val="120000"/>
              </a:lnSpc>
              <a:spcBef>
                <a:spcPts val="100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If they do not have a Ph.D. degree or you don’t know, just call them Professor. </a:t>
            </a:r>
            <a:endParaRPr b="0" i="0" sz="2000" u="none" cap="none" strike="noStrike">
              <a:solidFill>
                <a:schemeClr val="dk1"/>
              </a:solidFill>
              <a:latin typeface="Arial"/>
              <a:ea typeface="Arial"/>
              <a:cs typeface="Arial"/>
              <a:sym typeface="Arial"/>
            </a:endParaRPr>
          </a:p>
          <a:p>
            <a:pPr indent="0" lvl="0" marL="0" marR="0" rtl="0" algn="ctr">
              <a:lnSpc>
                <a:spcPct val="120000"/>
              </a:lnSpc>
              <a:spcBef>
                <a:spcPts val="100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If you forget and call them Mr. or Mrs. that’s OK, just do your best. </a:t>
            </a:r>
            <a:endParaRPr b="0" i="0" sz="2400" u="none" cap="none" strike="noStrike">
              <a:solidFill>
                <a:schemeClr val="dk1"/>
              </a:solidFill>
              <a:latin typeface="Gill Sans"/>
              <a:ea typeface="Gill Sans"/>
              <a:cs typeface="Gill Sans"/>
              <a:sym typeface="Gill Sans"/>
            </a:endParaRPr>
          </a:p>
        </p:txBody>
      </p:sp>
      <p:sp>
        <p:nvSpPr>
          <p:cNvPr id="117" name="Google Shape;117;p15"/>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hi</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6"/>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123" name="Google Shape;123;p16"/>
          <p:cNvSpPr txBox="1"/>
          <p:nvPr/>
        </p:nvSpPr>
        <p:spPr>
          <a:xfrm>
            <a:off x="542375" y="0"/>
            <a:ext cx="80724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00305D"/>
                </a:solidFill>
                <a:latin typeface="Roboto Condensed"/>
                <a:ea typeface="Roboto Condensed"/>
                <a:cs typeface="Roboto Condensed"/>
                <a:sym typeface="Roboto Condensed"/>
              </a:rPr>
              <a:t>Arizona State University Office Hours Video</a:t>
            </a:r>
            <a:endParaRPr b="0" i="0" sz="1000" u="none" cap="none" strike="noStrike">
              <a:solidFill>
                <a:srgbClr val="000000"/>
              </a:solidFill>
              <a:latin typeface="Arial"/>
              <a:ea typeface="Arial"/>
              <a:cs typeface="Arial"/>
              <a:sym typeface="Arial"/>
            </a:endParaRPr>
          </a:p>
        </p:txBody>
      </p:sp>
      <p:sp>
        <p:nvSpPr>
          <p:cNvPr id="124" name="Google Shape;124;p16"/>
          <p:cNvSpPr txBox="1"/>
          <p:nvPr/>
        </p:nvSpPr>
        <p:spPr>
          <a:xfrm>
            <a:off x="308325" y="1704950"/>
            <a:ext cx="8614800" cy="28881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chemeClr val="dk1"/>
              </a:buClr>
              <a:buSzPts val="1100"/>
              <a:buFont typeface="Arial"/>
              <a:buNone/>
            </a:pPr>
            <a:r>
              <a:t/>
            </a:r>
            <a:endParaRPr b="0" i="0" sz="22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chemeClr val="dk1"/>
              </a:buClr>
              <a:buSzPts val="1100"/>
              <a:buFont typeface="Arial"/>
              <a:buNone/>
            </a:pPr>
            <a:r>
              <a:t/>
            </a:r>
            <a:endParaRPr b="0" i="0" sz="22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chemeClr val="dk1"/>
              </a:buClr>
              <a:buSzPts val="11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20000"/>
              </a:lnSpc>
              <a:spcBef>
                <a:spcPts val="100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pic>
        <p:nvPicPr>
          <p:cNvPr descr="Are you one of the millions of college students who suffer from stress, sleep deprivation, or an Academic Status Report denial? Then you may have Fear of Meeting One-on-One with My Professor or FMOOWMP. FOH, or Faculty Office Hours at Arizona State University can help.&#10;&#10;Faculty office hours are a free resource offered to every ASU student. Speek with a faculty member during office hours to review what you learned in class, talk about your projects and assignments, and ensure you are doing everything you can to achieve success.&#10;&#10;Music: &quot;I Am a Man Who Will Fight for Your Honor&quot; by Chris Zabriskie&#10;freemusicarchive.org/music/Chris_Zabriskie/I_Am_a_Man_Who_Will_Fight_for_Your_Honor/I_Am_a_Man_Who_Will_Fight_for_Your_Honor&#10;&#10;&quot;I Will Succeed,&quot; by Melodality&#10;audiojungle.net/item/i-will-succeed/916865&#10;&#10;Subscribe: http://www.youtube.com/asu &#10;&#10;About ASU:&#10;Recognized by U.S. News &amp; World Report as the country’s most innovative school, Arizona State University is where students and faculty work with NASA to develop, advance and lead innovations in space exploration. ASU graduates more than 20,000 thinkers, innovators and master learners every year. Take a deeper look at how ASU is building the next generation of leaders at https://www.asu.edu/about. &#10;&#10;Connect with Arizona State University: &#10;Visit ASU's website: https://www.asu.edu/ &#10;Follow ASU on Facebook: https://www.facebook.com/arizonastateuniversity/ &#10;Follow ASU on Twitter: https://twitter.com/asu &#10;Follow ASU on Instagram: https://www.instagram.com/arizonastateuniversity/ &#10;Connect with ASU on LinkedIn: https://www.linkedin.com/company/arizona-state-university" id="125" name="Google Shape;125;p16" title="Introducing Faculty Office Hours: Arizona State University (ASU)">
            <a:hlinkClick r:id="rId3"/>
          </p:cNvPr>
          <p:cNvPicPr preferRelativeResize="0"/>
          <p:nvPr/>
        </p:nvPicPr>
        <p:blipFill rotWithShape="1">
          <a:blip r:embed="rId4">
            <a:alphaModFix/>
          </a:blip>
          <a:srcRect b="0" l="0" r="0" t="0"/>
          <a:stretch/>
        </p:blipFill>
        <p:spPr>
          <a:xfrm>
            <a:off x="308325" y="1565225"/>
            <a:ext cx="8426150" cy="3429000"/>
          </a:xfrm>
          <a:prstGeom prst="rect">
            <a:avLst/>
          </a:prstGeom>
          <a:noFill/>
          <a:ln>
            <a:noFill/>
          </a:ln>
        </p:spPr>
      </p:pic>
      <p:sp>
        <p:nvSpPr>
          <p:cNvPr id="126" name="Google Shape;126;p16"/>
          <p:cNvSpPr txBox="1"/>
          <p:nvPr/>
        </p:nvSpPr>
        <p:spPr>
          <a:xfrm>
            <a:off x="7762175" y="4733700"/>
            <a:ext cx="9723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hi</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7"/>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132" name="Google Shape;132;p17"/>
          <p:cNvSpPr txBox="1"/>
          <p:nvPr/>
        </p:nvSpPr>
        <p:spPr>
          <a:xfrm>
            <a:off x="605625" y="180775"/>
            <a:ext cx="80724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00305D"/>
                </a:solidFill>
                <a:latin typeface="Roboto Condensed"/>
                <a:ea typeface="Roboto Condensed"/>
                <a:cs typeface="Roboto Condensed"/>
                <a:sym typeface="Roboto Condensed"/>
              </a:rPr>
              <a:t>What are Professor </a:t>
            </a:r>
            <a:endParaRPr b="1" i="0" sz="4800" u="none" cap="none" strike="noStrike">
              <a:solidFill>
                <a:srgbClr val="00305D"/>
              </a:solidFill>
              <a:latin typeface="Roboto Condensed"/>
              <a:ea typeface="Roboto Condensed"/>
              <a:cs typeface="Roboto Condensed"/>
              <a:sym typeface="Roboto Condensed"/>
            </a:endParaRPr>
          </a:p>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00305D"/>
                </a:solidFill>
                <a:latin typeface="Roboto Condensed"/>
                <a:ea typeface="Roboto Condensed"/>
                <a:cs typeface="Roboto Condensed"/>
                <a:sym typeface="Roboto Condensed"/>
              </a:rPr>
              <a:t>Office Hours?</a:t>
            </a:r>
            <a:endParaRPr b="0" i="0" sz="1000" u="none" cap="none" strike="noStrike">
              <a:solidFill>
                <a:srgbClr val="000000"/>
              </a:solidFill>
              <a:latin typeface="Arial"/>
              <a:ea typeface="Arial"/>
              <a:cs typeface="Arial"/>
              <a:sym typeface="Arial"/>
            </a:endParaRPr>
          </a:p>
        </p:txBody>
      </p:sp>
      <p:sp>
        <p:nvSpPr>
          <p:cNvPr id="133" name="Google Shape;133;p17"/>
          <p:cNvSpPr txBox="1"/>
          <p:nvPr/>
        </p:nvSpPr>
        <p:spPr>
          <a:xfrm>
            <a:off x="1039575" y="1782725"/>
            <a:ext cx="7331100" cy="3248700"/>
          </a:xfrm>
          <a:prstGeom prst="rect">
            <a:avLst/>
          </a:prstGeom>
          <a:noFill/>
          <a:ln>
            <a:noFill/>
          </a:ln>
        </p:spPr>
        <p:txBody>
          <a:bodyPr anchorCtr="0" anchor="t" bIns="91425" lIns="91425" spcFirstLastPara="1" rIns="91425" wrap="square" tIns="91425">
            <a:spAutoFit/>
          </a:bodyPr>
          <a:lstStyle/>
          <a:p>
            <a:pPr indent="0" lvl="0" marL="0" marR="0" rtl="0" algn="ctr">
              <a:lnSpc>
                <a:spcPct val="120000"/>
              </a:lnSpc>
              <a:spcBef>
                <a:spcPts val="0"/>
              </a:spcBef>
              <a:spcAft>
                <a:spcPts val="0"/>
              </a:spcAft>
              <a:buClr>
                <a:schemeClr val="dk1"/>
              </a:buClr>
              <a:buSzPts val="2400"/>
              <a:buFont typeface="Arial"/>
              <a:buNone/>
            </a:pPr>
            <a:r>
              <a:rPr b="0" i="0" lang="en" sz="2400" u="none" cap="none" strike="noStrike">
                <a:solidFill>
                  <a:schemeClr val="dk1"/>
                </a:solidFill>
                <a:latin typeface="Gill Sans"/>
                <a:ea typeface="Gill Sans"/>
                <a:cs typeface="Gill Sans"/>
                <a:sym typeface="Gill Sans"/>
              </a:rPr>
              <a:t>All professors offer office hours in order to answer questions and assist struggling students. </a:t>
            </a:r>
            <a:endParaRPr b="0" i="0" sz="2000" u="none" cap="none" strike="noStrike">
              <a:solidFill>
                <a:schemeClr val="dk1"/>
              </a:solidFill>
              <a:latin typeface="Gill Sans"/>
              <a:ea typeface="Gill Sans"/>
              <a:cs typeface="Gill Sans"/>
              <a:sym typeface="Gill Sans"/>
            </a:endParaRPr>
          </a:p>
          <a:p>
            <a:pPr indent="0" lvl="0" marL="0" marR="0" rtl="0" algn="ctr">
              <a:lnSpc>
                <a:spcPct val="120000"/>
              </a:lnSpc>
              <a:spcBef>
                <a:spcPts val="1000"/>
              </a:spcBef>
              <a:spcAft>
                <a:spcPts val="0"/>
              </a:spcAft>
              <a:buClr>
                <a:schemeClr val="dk1"/>
              </a:buClr>
              <a:buSzPts val="2400"/>
              <a:buFont typeface="Arial"/>
              <a:buNone/>
            </a:pPr>
            <a:r>
              <a:rPr b="0" i="0" lang="en" sz="2400" u="none" cap="none" strike="noStrike">
                <a:solidFill>
                  <a:schemeClr val="dk1"/>
                </a:solidFill>
                <a:latin typeface="Gill Sans"/>
                <a:ea typeface="Gill Sans"/>
                <a:cs typeface="Gill Sans"/>
                <a:sym typeface="Gill Sans"/>
              </a:rPr>
              <a:t>Professors’ office hours are posted in the class syllabus. </a:t>
            </a:r>
            <a:endParaRPr b="0" i="0" sz="2000" u="none" cap="none" strike="noStrike">
              <a:solidFill>
                <a:schemeClr val="dk1"/>
              </a:solidFill>
              <a:latin typeface="Gill Sans"/>
              <a:ea typeface="Gill Sans"/>
              <a:cs typeface="Gill Sans"/>
              <a:sym typeface="Gill Sans"/>
            </a:endParaRPr>
          </a:p>
          <a:p>
            <a:pPr indent="0" lvl="0" marL="0" marR="0" rtl="0" algn="ctr">
              <a:lnSpc>
                <a:spcPct val="120000"/>
              </a:lnSpc>
              <a:spcBef>
                <a:spcPts val="1000"/>
              </a:spcBef>
              <a:spcAft>
                <a:spcPts val="0"/>
              </a:spcAft>
              <a:buClr>
                <a:schemeClr val="dk1"/>
              </a:buClr>
              <a:buSzPts val="2400"/>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134" name="Google Shape;134;p17"/>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hi</a:t>
            </a:r>
            <a:endParaRPr b="0" i="0" sz="1400" u="none" cap="none" strike="noStrike">
              <a:solidFill>
                <a:schemeClr val="lt1"/>
              </a:solidFill>
              <a:latin typeface="Arial"/>
              <a:ea typeface="Arial"/>
              <a:cs typeface="Arial"/>
              <a:sym typeface="Arial"/>
            </a:endParaRPr>
          </a:p>
        </p:txBody>
      </p:sp>
      <p:pic>
        <p:nvPicPr>
          <p:cNvPr id="135" name="Google Shape;135;p17"/>
          <p:cNvPicPr preferRelativeResize="0"/>
          <p:nvPr/>
        </p:nvPicPr>
        <p:blipFill rotWithShape="1">
          <a:blip r:embed="rId3">
            <a:alphaModFix/>
          </a:blip>
          <a:srcRect b="0" l="0" r="0" t="0"/>
          <a:stretch/>
        </p:blipFill>
        <p:spPr>
          <a:xfrm>
            <a:off x="2721025" y="3266950"/>
            <a:ext cx="3574001" cy="1509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8"/>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141" name="Google Shape;141;p18"/>
          <p:cNvSpPr txBox="1"/>
          <p:nvPr/>
        </p:nvSpPr>
        <p:spPr>
          <a:xfrm>
            <a:off x="605625" y="180775"/>
            <a:ext cx="80724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00305D"/>
                </a:solidFill>
                <a:latin typeface="Roboto Condensed"/>
                <a:ea typeface="Roboto Condensed"/>
                <a:cs typeface="Roboto Condensed"/>
                <a:sym typeface="Roboto Condensed"/>
              </a:rPr>
              <a:t>Why Should I Go?</a:t>
            </a:r>
            <a:endParaRPr b="0" i="0" sz="1000" u="none" cap="none" strike="noStrike">
              <a:solidFill>
                <a:srgbClr val="000000"/>
              </a:solidFill>
              <a:latin typeface="Arial"/>
              <a:ea typeface="Arial"/>
              <a:cs typeface="Arial"/>
              <a:sym typeface="Arial"/>
            </a:endParaRPr>
          </a:p>
        </p:txBody>
      </p:sp>
      <p:sp>
        <p:nvSpPr>
          <p:cNvPr id="142" name="Google Shape;142;p18"/>
          <p:cNvSpPr txBox="1"/>
          <p:nvPr/>
        </p:nvSpPr>
        <p:spPr>
          <a:xfrm>
            <a:off x="1039575" y="1319625"/>
            <a:ext cx="7331100" cy="3213900"/>
          </a:xfrm>
          <a:prstGeom prst="rect">
            <a:avLst/>
          </a:prstGeom>
          <a:noFill/>
          <a:ln>
            <a:noFill/>
          </a:ln>
        </p:spPr>
        <p:txBody>
          <a:bodyPr anchorCtr="0" anchor="t" bIns="91425" lIns="91425" spcFirstLastPara="1" rIns="91425" wrap="square" tIns="91425">
            <a:spAutoFit/>
          </a:bodyPr>
          <a:lstStyle/>
          <a:p>
            <a:pPr indent="-381000" lvl="0" marL="457200" marR="0" rtl="0" algn="ctr">
              <a:lnSpc>
                <a:spcPct val="120000"/>
              </a:lnSpc>
              <a:spcBef>
                <a:spcPts val="1000"/>
              </a:spcBef>
              <a:spcAft>
                <a:spcPts val="0"/>
              </a:spcAft>
              <a:buClr>
                <a:schemeClr val="dk1"/>
              </a:buClr>
              <a:buSzPts val="2400"/>
              <a:buFont typeface="Gill Sans"/>
              <a:buChar char="➢"/>
            </a:pPr>
            <a:r>
              <a:rPr b="0" i="0" lang="en" sz="2400" u="none" cap="none" strike="noStrike">
                <a:solidFill>
                  <a:schemeClr val="dk1"/>
                </a:solidFill>
                <a:latin typeface="Gill Sans"/>
                <a:ea typeface="Gill Sans"/>
                <a:cs typeface="Gill Sans"/>
                <a:sym typeface="Gill Sans"/>
              </a:rPr>
              <a:t>Visiting with your professor leads to higher GPAs and less confusion with upcoming assignments. </a:t>
            </a:r>
            <a:endParaRPr b="0" i="0" sz="2400" u="none" cap="none" strike="noStrike">
              <a:solidFill>
                <a:schemeClr val="dk1"/>
              </a:solidFill>
              <a:latin typeface="Gill Sans"/>
              <a:ea typeface="Gill Sans"/>
              <a:cs typeface="Gill Sans"/>
              <a:sym typeface="Gill Sans"/>
            </a:endParaRPr>
          </a:p>
          <a:p>
            <a:pPr indent="-381000" lvl="0" marL="457200" marR="0" rtl="0" algn="ctr">
              <a:lnSpc>
                <a:spcPct val="120000"/>
              </a:lnSpc>
              <a:spcBef>
                <a:spcPts val="0"/>
              </a:spcBef>
              <a:spcAft>
                <a:spcPts val="0"/>
              </a:spcAft>
              <a:buClr>
                <a:schemeClr val="dk1"/>
              </a:buClr>
              <a:buSzPts val="2400"/>
              <a:buFont typeface="Gill Sans"/>
              <a:buChar char="➢"/>
            </a:pPr>
            <a:r>
              <a:rPr b="0" i="0" lang="en" sz="2400" u="none" cap="none" strike="noStrike">
                <a:solidFill>
                  <a:schemeClr val="dk1"/>
                </a:solidFill>
                <a:latin typeface="Gill Sans"/>
                <a:ea typeface="Gill Sans"/>
                <a:cs typeface="Gill Sans"/>
                <a:sym typeface="Gill Sans"/>
              </a:rPr>
              <a:t>It shows your professor that you are interested in the course and trying your best. </a:t>
            </a:r>
            <a:endParaRPr b="0" i="0" sz="2400" u="none" cap="none" strike="noStrike">
              <a:solidFill>
                <a:schemeClr val="dk1"/>
              </a:solidFill>
              <a:latin typeface="Gill Sans"/>
              <a:ea typeface="Gill Sans"/>
              <a:cs typeface="Gill Sans"/>
              <a:sym typeface="Gill Sans"/>
            </a:endParaRPr>
          </a:p>
          <a:p>
            <a:pPr indent="-381000" lvl="0" marL="457200" marR="0" rtl="0" algn="ctr">
              <a:lnSpc>
                <a:spcPct val="120000"/>
              </a:lnSpc>
              <a:spcBef>
                <a:spcPts val="0"/>
              </a:spcBef>
              <a:spcAft>
                <a:spcPts val="0"/>
              </a:spcAft>
              <a:buClr>
                <a:schemeClr val="dk1"/>
              </a:buClr>
              <a:buSzPts val="2400"/>
              <a:buFont typeface="Gill Sans"/>
              <a:buChar char="➢"/>
            </a:pPr>
            <a:r>
              <a:rPr b="0" i="0" lang="en" sz="2400" u="none" cap="none" strike="noStrike">
                <a:solidFill>
                  <a:schemeClr val="dk1"/>
                </a:solidFill>
                <a:latin typeface="Gill Sans"/>
                <a:ea typeface="Gill Sans"/>
                <a:cs typeface="Gill Sans"/>
                <a:sym typeface="Gill Sans"/>
              </a:rPr>
              <a:t>Advocating for yourself is one of the most important lessons to learn from college. </a:t>
            </a:r>
            <a:endParaRPr b="0" i="0" sz="24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143" name="Google Shape;143;p18"/>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hi</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9"/>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149" name="Google Shape;149;p19"/>
          <p:cNvSpPr txBox="1"/>
          <p:nvPr/>
        </p:nvSpPr>
        <p:spPr>
          <a:xfrm>
            <a:off x="605625" y="180775"/>
            <a:ext cx="80724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00305D"/>
                </a:solidFill>
                <a:latin typeface="Roboto Condensed"/>
                <a:ea typeface="Roboto Condensed"/>
                <a:cs typeface="Roboto Condensed"/>
                <a:sym typeface="Roboto Condensed"/>
              </a:rPr>
              <a:t>What Are My Responsibilities?</a:t>
            </a:r>
            <a:endParaRPr b="0" i="0" sz="1000" u="none" cap="none" strike="noStrike">
              <a:solidFill>
                <a:srgbClr val="000000"/>
              </a:solidFill>
              <a:latin typeface="Arial"/>
              <a:ea typeface="Arial"/>
              <a:cs typeface="Arial"/>
              <a:sym typeface="Arial"/>
            </a:endParaRPr>
          </a:p>
        </p:txBody>
      </p:sp>
      <p:sp>
        <p:nvSpPr>
          <p:cNvPr id="150" name="Google Shape;150;p19"/>
          <p:cNvSpPr txBox="1"/>
          <p:nvPr/>
        </p:nvSpPr>
        <p:spPr>
          <a:xfrm>
            <a:off x="605625" y="1032100"/>
            <a:ext cx="8072400" cy="3512400"/>
          </a:xfrm>
          <a:prstGeom prst="rect">
            <a:avLst/>
          </a:prstGeom>
          <a:noFill/>
          <a:ln>
            <a:noFill/>
          </a:ln>
        </p:spPr>
        <p:txBody>
          <a:bodyPr anchorCtr="0" anchor="t" bIns="91425" lIns="91425" spcFirstLastPara="1" rIns="91425" wrap="square" tIns="91425">
            <a:spAutoFit/>
          </a:bodyPr>
          <a:lstStyle/>
          <a:p>
            <a:pPr indent="-374650" lvl="0" marL="457200" marR="0" rtl="0" algn="ctr">
              <a:lnSpc>
                <a:spcPct val="120000"/>
              </a:lnSpc>
              <a:spcBef>
                <a:spcPts val="1000"/>
              </a:spcBef>
              <a:spcAft>
                <a:spcPts val="0"/>
              </a:spcAft>
              <a:buClr>
                <a:schemeClr val="dk1"/>
              </a:buClr>
              <a:buSzPts val="2300"/>
              <a:buFont typeface="Gill Sans"/>
              <a:buChar char="❏"/>
            </a:pPr>
            <a:r>
              <a:rPr b="0" i="0" lang="en" sz="2300" u="none" cap="none" strike="noStrike">
                <a:solidFill>
                  <a:schemeClr val="dk1"/>
                </a:solidFill>
                <a:latin typeface="Gill Sans"/>
                <a:ea typeface="Gill Sans"/>
                <a:cs typeface="Gill Sans"/>
                <a:sym typeface="Gill Sans"/>
              </a:rPr>
              <a:t>Come prepared. Read your textbook and syllabus carefully.</a:t>
            </a:r>
            <a:endParaRPr b="0" i="0" sz="2300" u="none" cap="none" strike="noStrike">
              <a:solidFill>
                <a:schemeClr val="dk1"/>
              </a:solidFill>
              <a:latin typeface="Gill Sans"/>
              <a:ea typeface="Gill Sans"/>
              <a:cs typeface="Gill Sans"/>
              <a:sym typeface="Gill Sans"/>
            </a:endParaRPr>
          </a:p>
          <a:p>
            <a:pPr indent="-374650" lvl="0" marL="457200" marR="0" rtl="0" algn="ctr">
              <a:lnSpc>
                <a:spcPct val="120000"/>
              </a:lnSpc>
              <a:spcBef>
                <a:spcPts val="0"/>
              </a:spcBef>
              <a:spcAft>
                <a:spcPts val="0"/>
              </a:spcAft>
              <a:buClr>
                <a:schemeClr val="dk1"/>
              </a:buClr>
              <a:buSzPts val="2300"/>
              <a:buFont typeface="Gill Sans"/>
              <a:buChar char="❏"/>
            </a:pPr>
            <a:r>
              <a:rPr b="0" i="0" lang="en" sz="2300" u="none" cap="none" strike="noStrike">
                <a:solidFill>
                  <a:schemeClr val="dk1"/>
                </a:solidFill>
                <a:latin typeface="Gill Sans"/>
                <a:ea typeface="Gill Sans"/>
                <a:cs typeface="Gill Sans"/>
                <a:sym typeface="Gill Sans"/>
              </a:rPr>
              <a:t>Let your professor know if you are planning on missing a class. </a:t>
            </a:r>
            <a:endParaRPr b="0" i="0" sz="2300" u="none" cap="none" strike="noStrike">
              <a:solidFill>
                <a:schemeClr val="dk1"/>
              </a:solidFill>
              <a:latin typeface="Gill Sans"/>
              <a:ea typeface="Gill Sans"/>
              <a:cs typeface="Gill Sans"/>
              <a:sym typeface="Gill Sans"/>
            </a:endParaRPr>
          </a:p>
          <a:p>
            <a:pPr indent="-374650" lvl="0" marL="457200" marR="0" rtl="0" algn="ctr">
              <a:lnSpc>
                <a:spcPct val="120000"/>
              </a:lnSpc>
              <a:spcBef>
                <a:spcPts val="0"/>
              </a:spcBef>
              <a:spcAft>
                <a:spcPts val="0"/>
              </a:spcAft>
              <a:buClr>
                <a:schemeClr val="dk1"/>
              </a:buClr>
              <a:buSzPts val="2300"/>
              <a:buFont typeface="Gill Sans"/>
              <a:buChar char="❏"/>
            </a:pPr>
            <a:r>
              <a:rPr b="0" i="0" lang="en" sz="2300" u="none" cap="none" strike="noStrike">
                <a:solidFill>
                  <a:schemeClr val="dk1"/>
                </a:solidFill>
                <a:latin typeface="Gill Sans"/>
                <a:ea typeface="Gill Sans"/>
                <a:cs typeface="Gill Sans"/>
                <a:sym typeface="Gill Sans"/>
              </a:rPr>
              <a:t>Remember your professor is busy, so try to identify specific questions you want to address.</a:t>
            </a:r>
            <a:endParaRPr b="0" i="0" sz="2300" u="none" cap="none" strike="noStrike">
              <a:solidFill>
                <a:schemeClr val="dk1"/>
              </a:solidFill>
              <a:latin typeface="Gill Sans"/>
              <a:ea typeface="Gill Sans"/>
              <a:cs typeface="Gill Sans"/>
              <a:sym typeface="Gill Sans"/>
            </a:endParaRPr>
          </a:p>
          <a:p>
            <a:pPr indent="-374650" lvl="0" marL="457200" marR="0" rtl="0" algn="ctr">
              <a:lnSpc>
                <a:spcPct val="120000"/>
              </a:lnSpc>
              <a:spcBef>
                <a:spcPts val="0"/>
              </a:spcBef>
              <a:spcAft>
                <a:spcPts val="0"/>
              </a:spcAft>
              <a:buClr>
                <a:schemeClr val="dk1"/>
              </a:buClr>
              <a:buSzPts val="2300"/>
              <a:buFont typeface="Gill Sans"/>
              <a:buChar char="❏"/>
            </a:pPr>
            <a:r>
              <a:rPr b="0" i="0" lang="en" sz="2300" u="none" cap="none" strike="noStrike">
                <a:solidFill>
                  <a:schemeClr val="dk1"/>
                </a:solidFill>
                <a:latin typeface="Gill Sans"/>
                <a:ea typeface="Gill Sans"/>
                <a:cs typeface="Gill Sans"/>
                <a:sym typeface="Gill Sans"/>
              </a:rPr>
              <a:t>Do not be rude or attack the professor. </a:t>
            </a:r>
            <a:endParaRPr b="0" i="0" sz="2300" u="none" cap="none" strike="noStrike">
              <a:solidFill>
                <a:schemeClr val="dk1"/>
              </a:solidFill>
              <a:latin typeface="Gill Sans"/>
              <a:ea typeface="Gill Sans"/>
              <a:cs typeface="Gill Sans"/>
              <a:sym typeface="Gill Sans"/>
            </a:endParaRPr>
          </a:p>
          <a:p>
            <a:pPr indent="-374650" lvl="0" marL="457200" marR="0" rtl="0" algn="ctr">
              <a:lnSpc>
                <a:spcPct val="120000"/>
              </a:lnSpc>
              <a:spcBef>
                <a:spcPts val="0"/>
              </a:spcBef>
              <a:spcAft>
                <a:spcPts val="0"/>
              </a:spcAft>
              <a:buClr>
                <a:schemeClr val="dk1"/>
              </a:buClr>
              <a:buSzPts val="2300"/>
              <a:buFont typeface="Gill Sans"/>
              <a:buChar char="❏"/>
            </a:pPr>
            <a:r>
              <a:rPr b="0" i="0" lang="en" sz="2300" u="none" cap="none" strike="noStrike">
                <a:solidFill>
                  <a:schemeClr val="dk1"/>
                </a:solidFill>
                <a:latin typeface="Gill Sans"/>
                <a:ea typeface="Gill Sans"/>
                <a:cs typeface="Gill Sans"/>
                <a:sym typeface="Gill Sans"/>
              </a:rPr>
              <a:t>Do not wait until the last minute. </a:t>
            </a:r>
            <a:endParaRPr b="0" i="0" sz="2300" u="none" cap="none" strike="noStrike">
              <a:solidFill>
                <a:schemeClr val="dk1"/>
              </a:solidFill>
              <a:latin typeface="Gill Sans"/>
              <a:ea typeface="Gill Sans"/>
              <a:cs typeface="Gill Sans"/>
              <a:sym typeface="Gill Sans"/>
            </a:endParaRPr>
          </a:p>
          <a:p>
            <a:pPr indent="-374650" lvl="0" marL="457200" marR="0" rtl="0" algn="ctr">
              <a:lnSpc>
                <a:spcPct val="120000"/>
              </a:lnSpc>
              <a:spcBef>
                <a:spcPts val="0"/>
              </a:spcBef>
              <a:spcAft>
                <a:spcPts val="0"/>
              </a:spcAft>
              <a:buClr>
                <a:schemeClr val="dk1"/>
              </a:buClr>
              <a:buSzPts val="2300"/>
              <a:buFont typeface="Gill Sans"/>
              <a:buChar char="❏"/>
            </a:pPr>
            <a:r>
              <a:rPr b="0" i="0" lang="en" sz="2300" u="none" cap="none" strike="noStrike">
                <a:solidFill>
                  <a:schemeClr val="dk1"/>
                </a:solidFill>
                <a:latin typeface="Gill Sans"/>
                <a:ea typeface="Gill Sans"/>
                <a:cs typeface="Gill Sans"/>
                <a:sym typeface="Gill Sans"/>
              </a:rPr>
              <a:t>Keep a positive attitude about the subject and the class. This will go a long way in determining how well you do in the class.</a:t>
            </a:r>
            <a:endParaRPr b="0" i="0" sz="2300" u="none" cap="none" strike="noStrike">
              <a:solidFill>
                <a:schemeClr val="dk1"/>
              </a:solidFill>
              <a:latin typeface="Gill Sans"/>
              <a:ea typeface="Gill Sans"/>
              <a:cs typeface="Gill Sans"/>
              <a:sym typeface="Gill Sans"/>
            </a:endParaRPr>
          </a:p>
        </p:txBody>
      </p:sp>
      <p:sp>
        <p:nvSpPr>
          <p:cNvPr id="151" name="Google Shape;151;p19"/>
          <p:cNvSpPr txBox="1"/>
          <p:nvPr/>
        </p:nvSpPr>
        <p:spPr>
          <a:xfrm>
            <a:off x="7762175" y="4776725"/>
            <a:ext cx="1032000" cy="400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hi</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0"/>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157" name="Google Shape;157;p20"/>
          <p:cNvSpPr txBox="1"/>
          <p:nvPr/>
        </p:nvSpPr>
        <p:spPr>
          <a:xfrm>
            <a:off x="542375" y="0"/>
            <a:ext cx="80724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en" sz="4800" u="none" cap="none" strike="noStrike">
                <a:solidFill>
                  <a:srgbClr val="00305D"/>
                </a:solidFill>
                <a:latin typeface="Roboto Condensed"/>
                <a:ea typeface="Roboto Condensed"/>
                <a:cs typeface="Roboto Condensed"/>
                <a:sym typeface="Roboto Condensed"/>
              </a:rPr>
              <a:t>Today’s College Prep Assignment</a:t>
            </a:r>
            <a:endParaRPr b="0" i="0" sz="1000" u="none" cap="none" strike="noStrike">
              <a:solidFill>
                <a:srgbClr val="000000"/>
              </a:solidFill>
              <a:latin typeface="Arial"/>
              <a:ea typeface="Arial"/>
              <a:cs typeface="Arial"/>
              <a:sym typeface="Arial"/>
            </a:endParaRPr>
          </a:p>
        </p:txBody>
      </p:sp>
      <p:sp>
        <p:nvSpPr>
          <p:cNvPr id="158" name="Google Shape;158;p20"/>
          <p:cNvSpPr txBox="1"/>
          <p:nvPr/>
        </p:nvSpPr>
        <p:spPr>
          <a:xfrm>
            <a:off x="982025" y="1864775"/>
            <a:ext cx="7193100" cy="203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chemeClr val="dk1"/>
                </a:solidFill>
                <a:latin typeface="Gill Sans"/>
                <a:ea typeface="Gill Sans"/>
                <a:cs typeface="Gill Sans"/>
                <a:sym typeface="Gill Sans"/>
              </a:rPr>
              <a:t>In the comments section of today’s College Prep, </a:t>
            </a:r>
            <a:endParaRPr b="0" i="0" sz="24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chemeClr val="dk1"/>
                </a:solidFill>
                <a:latin typeface="Gill Sans"/>
                <a:ea typeface="Gill Sans"/>
                <a:cs typeface="Gill Sans"/>
                <a:sym typeface="Gill Sans"/>
              </a:rPr>
              <a:t>name one benefit of attending your </a:t>
            </a:r>
            <a:endParaRPr b="0" i="0" sz="24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chemeClr val="dk1"/>
                </a:solidFill>
                <a:latin typeface="Gill Sans"/>
                <a:ea typeface="Gill Sans"/>
                <a:cs typeface="Gill Sans"/>
                <a:sym typeface="Gill Sans"/>
              </a:rPr>
              <a:t>Professor’s Office Hours.</a:t>
            </a:r>
            <a:endParaRPr b="0" i="0" sz="24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Gill Sans"/>
              <a:ea typeface="Gill Sans"/>
              <a:cs typeface="Gill Sans"/>
              <a:sym typeface="Gill Sans"/>
            </a:endParaRPr>
          </a:p>
        </p:txBody>
      </p:sp>
      <p:sp>
        <p:nvSpPr>
          <p:cNvPr id="159" name="Google Shape;159;p20"/>
          <p:cNvSpPr txBox="1"/>
          <p:nvPr/>
        </p:nvSpPr>
        <p:spPr>
          <a:xfrm>
            <a:off x="7745100" y="4697950"/>
            <a:ext cx="1359300" cy="3849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chemeClr val="lt1"/>
                </a:solidFill>
                <a:latin typeface="Arial"/>
                <a:ea typeface="Arial"/>
                <a:cs typeface="Arial"/>
                <a:sym typeface="Arial"/>
              </a:rPr>
              <a:t>hi</a:t>
            </a:r>
            <a:endParaRPr b="0" i="0" sz="13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